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1981-E761-4C3F-950A-26FFB47A6598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1981-E761-4C3F-950A-26FFB47A6598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1981-E761-4C3F-950A-26FFB47A6598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1981-E761-4C3F-950A-26FFB47A6598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1981-E761-4C3F-950A-26FFB47A6598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1981-E761-4C3F-950A-26FFB47A6598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1981-E761-4C3F-950A-26FFB47A6598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1981-E761-4C3F-950A-26FFB47A6598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1981-E761-4C3F-950A-26FFB47A6598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1981-E761-4C3F-950A-26FFB47A6598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1981-E761-4C3F-950A-26FFB47A6598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C81981-E761-4C3F-950A-26FFB47A6598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71600"/>
            <a:ext cx="9144000" cy="1828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Be a Google Expert </a:t>
            </a:r>
            <a:br>
              <a:rPr lang="en-US" dirty="0" smtClean="0"/>
            </a:br>
            <a:r>
              <a:rPr lang="en-US" dirty="0" smtClean="0"/>
              <a:t>in 12 Steps!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228536"/>
            <a:ext cx="9144000" cy="2943664"/>
          </a:xfrm>
        </p:spPr>
        <p:txBody>
          <a:bodyPr>
            <a:normAutofit fontScale="70000" lnSpcReduction="20000"/>
          </a:bodyPr>
          <a:lstStyle/>
          <a:p>
            <a:endParaRPr lang="en-US" b="1" dirty="0" smtClean="0"/>
          </a:p>
          <a:p>
            <a:pPr algn="ctr"/>
            <a:r>
              <a:rPr lang="en-US" sz="3900" b="1" dirty="0" smtClean="0"/>
              <a:t>Tips to Help You Find the </a:t>
            </a:r>
          </a:p>
          <a:p>
            <a:pPr algn="ctr"/>
            <a:r>
              <a:rPr lang="en-US" sz="3900" b="1" u="sng" dirty="0" smtClean="0"/>
              <a:t>Most Relevant</a:t>
            </a:r>
          </a:p>
          <a:p>
            <a:pPr algn="ctr"/>
            <a:r>
              <a:rPr lang="en-US" sz="3900" b="1" dirty="0" smtClean="0"/>
              <a:t> Information </a:t>
            </a:r>
            <a:r>
              <a:rPr lang="en-US" sz="3900" b="1" dirty="0" smtClean="0"/>
              <a:t>FAST</a:t>
            </a:r>
          </a:p>
          <a:p>
            <a:pPr algn="ctr"/>
            <a:endParaRPr lang="en-US" sz="3900" b="1" dirty="0" smtClean="0"/>
          </a:p>
          <a:p>
            <a:pPr algn="ctr"/>
            <a:r>
              <a:rPr lang="en-US" sz="3900" b="1" dirty="0" smtClean="0"/>
              <a:t>Many of these tips will work </a:t>
            </a:r>
          </a:p>
          <a:p>
            <a:pPr algn="ctr"/>
            <a:r>
              <a:rPr lang="en-US" sz="3900" b="1" dirty="0" smtClean="0"/>
              <a:t>for database </a:t>
            </a:r>
            <a:r>
              <a:rPr lang="en-US" sz="3900" b="1" smtClean="0"/>
              <a:t>searches too!</a:t>
            </a:r>
            <a:endParaRPr lang="en-US" sz="3900" b="1" dirty="0"/>
          </a:p>
        </p:txBody>
      </p:sp>
      <p:pic>
        <p:nvPicPr>
          <p:cNvPr id="5" name="Picture 4" descr="imagesCA87TKM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4800600"/>
            <a:ext cx="1856232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86800" cy="1600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7. Google assumes the word </a:t>
            </a:r>
            <a:br>
              <a:rPr lang="en-US" dirty="0" smtClean="0"/>
            </a:br>
            <a:r>
              <a:rPr lang="en-US" i="1" dirty="0" smtClean="0"/>
              <a:t>and</a:t>
            </a:r>
            <a:r>
              <a:rPr lang="en-US" b="1" i="1" dirty="0" smtClean="0"/>
              <a:t> </a:t>
            </a:r>
            <a:r>
              <a:rPr lang="en-US" dirty="0" smtClean="0"/>
              <a:t>between words! </a:t>
            </a:r>
            <a:endParaRPr lang="en-US" dirty="0"/>
          </a:p>
        </p:txBody>
      </p:sp>
      <p:pic>
        <p:nvPicPr>
          <p:cNvPr id="2355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00200" y="2057400"/>
            <a:ext cx="604137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819400" y="4572000"/>
            <a:ext cx="1427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  <a:r>
              <a:rPr lang="en-US" sz="2000" dirty="0" smtClean="0"/>
              <a:t>omen iran</a:t>
            </a:r>
            <a:endParaRPr lang="en-US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8. Use </a:t>
            </a:r>
            <a:r>
              <a:rPr lang="en-US" i="1" dirty="0" smtClean="0"/>
              <a:t>OR</a:t>
            </a:r>
            <a:r>
              <a:rPr lang="en-US" b="1" i="1" dirty="0" smtClean="0"/>
              <a:t> </a:t>
            </a:r>
            <a:r>
              <a:rPr lang="en-US" dirty="0" smtClean="0"/>
              <a:t>(in caps) to search for either one of several words!</a:t>
            </a:r>
            <a:endParaRPr lang="en-US" dirty="0"/>
          </a:p>
        </p:txBody>
      </p:sp>
      <p:pic>
        <p:nvPicPr>
          <p:cNvPr id="2458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1312" y="1935163"/>
            <a:ext cx="604137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819400" y="4419600"/>
            <a:ext cx="2698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  <a:r>
              <a:rPr lang="en-US" sz="2000" dirty="0" smtClean="0"/>
              <a:t>omen OR children iran</a:t>
            </a:r>
            <a:endParaRPr lang="en-US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54162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9. Find results in a specific domain! </a:t>
            </a:r>
            <a:br>
              <a:rPr lang="en-US" dirty="0" smtClean="0"/>
            </a:br>
            <a:r>
              <a:rPr lang="en-US" dirty="0" smtClean="0"/>
              <a:t>Use site:edu (or org, </a:t>
            </a:r>
            <a:r>
              <a:rPr lang="en-US" dirty="0" err="1" smtClean="0"/>
              <a:t>gov</a:t>
            </a:r>
            <a:r>
              <a:rPr lang="en-US" dirty="0" smtClean="0"/>
              <a:t>, net, mil).</a:t>
            </a:r>
            <a:endParaRPr lang="en-US" dirty="0"/>
          </a:p>
        </p:txBody>
      </p:sp>
      <p:pic>
        <p:nvPicPr>
          <p:cNvPr id="2560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1312" y="1935163"/>
            <a:ext cx="604137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819400" y="4419600"/>
            <a:ext cx="2768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“family life” iran site:edu</a:t>
            </a:r>
            <a:endParaRPr lang="en-US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1429512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11. Find results in a specific format! Use filetype:ppt (doc, pdf)</a:t>
            </a:r>
            <a:endParaRPr lang="en-US" dirty="0"/>
          </a:p>
        </p:txBody>
      </p:sp>
      <p:pic>
        <p:nvPicPr>
          <p:cNvPr id="266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00200" y="2133600"/>
            <a:ext cx="604137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743200" y="4648200"/>
            <a:ext cx="31422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“family life” iran filetype:ppt</a:t>
            </a:r>
            <a:endParaRPr lang="en-US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331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5600" dirty="0" smtClean="0"/>
              <a:t>12.Find out who links to a site to see if it is a credible source! </a:t>
            </a:r>
            <a:endParaRPr lang="en-US" sz="5600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00200" y="2057400"/>
            <a:ext cx="604137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90800" y="4648200"/>
            <a:ext cx="4363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link:www.cultureofiran.com</a:t>
            </a:r>
            <a:r>
              <a:rPr lang="en-US" dirty="0" smtClean="0"/>
              <a:t>/</a:t>
            </a:r>
            <a:r>
              <a:rPr lang="en-US" dirty="0" err="1" smtClean="0"/>
              <a:t>patriarchy.html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36576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Use </a:t>
            </a:r>
            <a:r>
              <a:rPr lang="en-US" sz="2800" dirty="0" err="1" smtClean="0"/>
              <a:t>link:pasteURL</a:t>
            </a:r>
            <a:endParaRPr lang="en-US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If you want more…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5105400"/>
          </a:xfrm>
        </p:spPr>
        <p:txBody>
          <a:bodyPr/>
          <a:lstStyle/>
          <a:p>
            <a:r>
              <a:rPr lang="en-US" sz="3200" dirty="0" smtClean="0"/>
              <a:t>Use </a:t>
            </a:r>
            <a:r>
              <a:rPr lang="en-US" sz="3600" b="1" dirty="0" smtClean="0"/>
              <a:t>*</a:t>
            </a:r>
            <a:r>
              <a:rPr lang="en-US" sz="3200" dirty="0" smtClean="0"/>
              <a:t> to fill in the blanks: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sz="3200" dirty="0" smtClean="0"/>
              <a:t>Use </a:t>
            </a:r>
            <a:r>
              <a:rPr lang="en-US" sz="3600" b="1" dirty="0" smtClean="0"/>
              <a:t>~</a:t>
            </a:r>
            <a:r>
              <a:rPr lang="en-US" sz="3200" dirty="0" smtClean="0"/>
              <a:t> to search for a word and its synonyms:</a:t>
            </a:r>
          </a:p>
          <a:p>
            <a:pPr>
              <a:buNone/>
            </a:pPr>
            <a:r>
              <a:rPr lang="en-US" dirty="0" smtClean="0"/>
              <a:t>   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2286000"/>
          <a:ext cx="6934200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7100"/>
                <a:gridCol w="3467100"/>
              </a:tblGrid>
              <a:tr h="808121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bg1"/>
                          </a:solidFill>
                        </a:rPr>
                        <a:t>famil*</a:t>
                      </a:r>
                      <a:endParaRPr lang="en-US" sz="28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Searches family, families</a:t>
                      </a:r>
                      <a:endParaRPr lang="en-US" sz="2800" dirty="0"/>
                    </a:p>
                  </a:txBody>
                  <a:tcPr/>
                </a:tc>
              </a:tr>
              <a:tr h="117308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psych*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Searches psychology, psychiatrist(s), psychologist(s)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90600" y="5334000"/>
          <a:ext cx="69342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7100"/>
                <a:gridCol w="3467100"/>
              </a:tblGrid>
              <a:tr h="1295400">
                <a:tc>
                  <a:txBody>
                    <a:bodyPr/>
                    <a:lstStyle/>
                    <a:p>
                      <a:r>
                        <a:rPr lang="en-US" sz="2800" b="0" dirty="0" smtClean="0"/>
                        <a:t>iran ~glossary</a:t>
                      </a:r>
                      <a:endParaRPr 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/>
                        <a:t>Searches for glossary,</a:t>
                      </a:r>
                      <a:r>
                        <a:rPr lang="en-US" sz="2800" b="0" baseline="0" dirty="0" smtClean="0"/>
                        <a:t> dictionary, terms, terminology for Iran</a:t>
                      </a:r>
                      <a:endParaRPr lang="en-US" sz="28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You can also use the </a:t>
            </a:r>
            <a:r>
              <a:rPr lang="en-US" i="1" dirty="0" smtClean="0"/>
              <a:t>Advanced</a:t>
            </a:r>
            <a:r>
              <a:rPr lang="en-US" dirty="0" smtClean="0"/>
              <a:t> </a:t>
            </a:r>
            <a:r>
              <a:rPr lang="en-US" i="1" dirty="0" smtClean="0"/>
              <a:t>search </a:t>
            </a:r>
            <a:r>
              <a:rPr lang="en-US" dirty="0" smtClean="0"/>
              <a:t>page…</a:t>
            </a:r>
            <a:endParaRPr 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1312" y="1935163"/>
            <a:ext cx="604137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4343400"/>
            <a:ext cx="30887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at the bottom of your results page </a:t>
            </a:r>
            <a:endParaRPr lang="en-US" sz="2800" dirty="0"/>
          </a:p>
        </p:txBody>
      </p:sp>
      <p:sp>
        <p:nvSpPr>
          <p:cNvPr id="6" name="Right Arrow 5"/>
          <p:cNvSpPr/>
          <p:nvPr/>
        </p:nvSpPr>
        <p:spPr>
          <a:xfrm>
            <a:off x="1905000" y="54864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7711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Advanced Search Page </a:t>
            </a:r>
            <a:br>
              <a:rPr lang="en-US" dirty="0" smtClean="0"/>
            </a:br>
            <a:r>
              <a:rPr lang="en-US" dirty="0" smtClean="0"/>
              <a:t>also gives you many options…</a:t>
            </a:r>
            <a:endParaRPr lang="en-US" dirty="0"/>
          </a:p>
        </p:txBody>
      </p:sp>
      <p:pic>
        <p:nvPicPr>
          <p:cNvPr id="2970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24000" y="2057400"/>
            <a:ext cx="604137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400800" y="5562600"/>
            <a:ext cx="2447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+mj-lt"/>
              </a:rPr>
              <a:t>Continued…</a:t>
            </a:r>
            <a:endParaRPr lang="en-US" sz="3600" dirty="0">
              <a:latin typeface="+mj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…in an easy format!</a:t>
            </a:r>
            <a:endParaRPr lang="en-US" dirty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1312" y="1935163"/>
            <a:ext cx="604137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1. Keep it </a:t>
            </a:r>
            <a:r>
              <a:rPr lang="en-US" dirty="0"/>
              <a:t>s</a:t>
            </a:r>
            <a:r>
              <a:rPr lang="en-US" dirty="0" smtClean="0"/>
              <a:t>imple!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Every word counts</a:t>
            </a:r>
          </a:p>
          <a:p>
            <a:r>
              <a:rPr lang="en-US" sz="3200" dirty="0" smtClean="0"/>
              <a:t>Be short but descriptive </a:t>
            </a:r>
          </a:p>
          <a:p>
            <a:r>
              <a:rPr lang="en-US" sz="3200" dirty="0" smtClean="0"/>
              <a:t>Use words that will appear on the web page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0" y="3810000"/>
          <a:ext cx="2895600" cy="2819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</a:tblGrid>
              <a:tr h="4627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Possible Searches:</a:t>
                      </a:r>
                      <a:endParaRPr lang="en-US" dirty="0"/>
                    </a:p>
                  </a:txBody>
                  <a:tcPr/>
                </a:tc>
              </a:tr>
              <a:tr h="55524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families in Iran</a:t>
                      </a:r>
                      <a:endParaRPr lang="en-US" dirty="0"/>
                    </a:p>
                  </a:txBody>
                  <a:tcPr/>
                </a:tc>
              </a:tr>
              <a:tr h="45036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family</a:t>
                      </a:r>
                      <a:r>
                        <a:rPr lang="en-US" baseline="0" dirty="0" smtClean="0"/>
                        <a:t> life in Iran</a:t>
                      </a:r>
                      <a:endParaRPr lang="en-US" dirty="0"/>
                    </a:p>
                  </a:txBody>
                  <a:tcPr/>
                </a:tc>
              </a:tr>
              <a:tr h="45036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women in Iran</a:t>
                      </a:r>
                      <a:endParaRPr lang="en-US" dirty="0"/>
                    </a:p>
                  </a:txBody>
                  <a:tcPr/>
                </a:tc>
              </a:tr>
              <a:tr h="45036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children in Iran</a:t>
                      </a:r>
                      <a:endParaRPr lang="en-US" dirty="0"/>
                    </a:p>
                  </a:txBody>
                  <a:tcPr/>
                </a:tc>
              </a:tr>
              <a:tr h="45036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Iranian families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5600" dirty="0" smtClean="0"/>
              <a:t>2. Some words/symbols </a:t>
            </a:r>
            <a:br>
              <a:rPr lang="en-US" sz="5600" dirty="0" smtClean="0"/>
            </a:br>
            <a:r>
              <a:rPr lang="en-US" sz="5600" dirty="0" smtClean="0"/>
              <a:t>are not even searched!</a:t>
            </a:r>
            <a:endParaRPr lang="en-US" sz="5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86000"/>
            <a:ext cx="7620000" cy="4419600"/>
          </a:xfrm>
        </p:spPr>
        <p:txBody>
          <a:bodyPr>
            <a:noAutofit/>
          </a:bodyPr>
          <a:lstStyle/>
          <a:p>
            <a:r>
              <a:rPr lang="en-US" sz="3200" dirty="0" smtClean="0"/>
              <a:t>a</a:t>
            </a:r>
          </a:p>
          <a:p>
            <a:r>
              <a:rPr lang="en-US" sz="3200" dirty="0"/>
              <a:t>a</a:t>
            </a:r>
            <a:r>
              <a:rPr lang="en-US" sz="3200" dirty="0" smtClean="0"/>
              <a:t>nd</a:t>
            </a:r>
          </a:p>
          <a:p>
            <a:r>
              <a:rPr lang="en-US" sz="3200" dirty="0"/>
              <a:t>s</a:t>
            </a:r>
            <a:r>
              <a:rPr lang="en-US" sz="3200" dirty="0" smtClean="0"/>
              <a:t>o</a:t>
            </a:r>
          </a:p>
          <a:p>
            <a:r>
              <a:rPr lang="en-US" sz="3200" dirty="0"/>
              <a:t>f</a:t>
            </a:r>
            <a:r>
              <a:rPr lang="en-US" sz="3200" dirty="0" smtClean="0"/>
              <a:t>or</a:t>
            </a:r>
          </a:p>
          <a:p>
            <a:r>
              <a:rPr lang="en-US" sz="3200" dirty="0"/>
              <a:t>t</a:t>
            </a:r>
            <a:r>
              <a:rPr lang="en-US" sz="3200" dirty="0" smtClean="0"/>
              <a:t>he</a:t>
            </a:r>
          </a:p>
          <a:p>
            <a:r>
              <a:rPr lang="en-US" sz="3200" dirty="0" smtClean="0"/>
              <a:t>to</a:t>
            </a:r>
          </a:p>
          <a:p>
            <a:r>
              <a:rPr lang="en-US" sz="3200" dirty="0"/>
              <a:t>p</a:t>
            </a:r>
            <a:r>
              <a:rPr lang="en-US" sz="3200" dirty="0" smtClean="0"/>
              <a:t>unctuation marks . ? ,  ;  :</a:t>
            </a:r>
          </a:p>
          <a:p>
            <a:pPr algn="ctr"/>
            <a:endParaRPr lang="en-US" sz="32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1371600"/>
          </a:xfrm>
        </p:spPr>
        <p:txBody>
          <a:bodyPr/>
          <a:lstStyle/>
          <a:p>
            <a:pPr algn="ctr"/>
            <a:r>
              <a:rPr lang="en-US" dirty="0" smtClean="0"/>
              <a:t>3. Google </a:t>
            </a:r>
            <a:r>
              <a:rPr lang="en-US" dirty="0"/>
              <a:t>i</a:t>
            </a:r>
            <a:r>
              <a:rPr lang="en-US" dirty="0" smtClean="0"/>
              <a:t>s </a:t>
            </a:r>
            <a:r>
              <a:rPr lang="en-US" dirty="0"/>
              <a:t>c</a:t>
            </a:r>
            <a:r>
              <a:rPr lang="en-US" dirty="0" smtClean="0"/>
              <a:t>ase </a:t>
            </a:r>
            <a:r>
              <a:rPr lang="en-US" u="sng" dirty="0" smtClean="0"/>
              <a:t>in</a:t>
            </a:r>
            <a:r>
              <a:rPr lang="en-US" dirty="0" smtClean="0"/>
              <a:t>sensitive!</a:t>
            </a:r>
            <a:endParaRPr lang="en-US" dirty="0"/>
          </a:p>
        </p:txBody>
      </p:sp>
      <p:pic>
        <p:nvPicPr>
          <p:cNvPr id="205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828800"/>
            <a:ext cx="618776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2819400" y="4419600"/>
            <a:ext cx="19815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FAMILY LIFE IRAN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600" dirty="0" smtClean="0"/>
              <a:t>4. Do </a:t>
            </a:r>
            <a:r>
              <a:rPr lang="en-US" sz="5600" dirty="0"/>
              <a:t>n</a:t>
            </a:r>
            <a:r>
              <a:rPr lang="en-US" sz="5600" dirty="0" smtClean="0"/>
              <a:t>ot ask </a:t>
            </a:r>
            <a:r>
              <a:rPr lang="en-US" sz="5600" dirty="0"/>
              <a:t>q</a:t>
            </a:r>
            <a:r>
              <a:rPr lang="en-US" sz="5600" dirty="0" smtClean="0"/>
              <a:t>uestions!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36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1311" y="1935163"/>
            <a:ext cx="6251131" cy="454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828800" y="44196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Type:   </a:t>
            </a:r>
            <a:r>
              <a:rPr lang="en-US" sz="2000" dirty="0" smtClean="0"/>
              <a:t>family life iran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32766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What is family life like in Iran?</a:t>
            </a:r>
            <a:endParaRPr lang="en-US" sz="2800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5600" dirty="0" smtClean="0"/>
              <a:t>5. Put phrases/titles in quotations.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194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1312" y="1935163"/>
            <a:ext cx="604137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819400" y="4419600"/>
            <a:ext cx="18767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“family life” Iran</a:t>
            </a:r>
            <a:endParaRPr 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Book title:</a:t>
            </a:r>
            <a:endParaRPr lang="en-US" dirty="0"/>
          </a:p>
        </p:txBody>
      </p:sp>
      <p:pic>
        <p:nvPicPr>
          <p:cNvPr id="2048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1311" y="1935163"/>
            <a:ext cx="6146253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743200" y="4495800"/>
            <a:ext cx="2381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“my life in iran” book</a:t>
            </a:r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371600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6. Use a minus sign (-) to exclude!</a:t>
            </a:r>
            <a:endParaRPr lang="en-US" dirty="0"/>
          </a:p>
        </p:txBody>
      </p:sp>
      <p:pic>
        <p:nvPicPr>
          <p:cNvPr id="2150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828800"/>
            <a:ext cx="6321322" cy="459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743200" y="4495800"/>
            <a:ext cx="24853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“family life” iran -food</a:t>
            </a:r>
            <a:endParaRPr 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779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 For info about the bird, not football: </a:t>
            </a:r>
            <a:endParaRPr lang="en-US" dirty="0"/>
          </a:p>
        </p:txBody>
      </p:sp>
      <p:pic>
        <p:nvPicPr>
          <p:cNvPr id="2253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1312" y="1935163"/>
            <a:ext cx="604137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819400" y="4419600"/>
            <a:ext cx="18601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</a:t>
            </a:r>
            <a:r>
              <a:rPr lang="en-US" sz="2000" dirty="0" smtClean="0"/>
              <a:t>alcons -football</a:t>
            </a:r>
            <a:endParaRPr lang="en-US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397</TotalTime>
  <Words>305</Words>
  <Application>Microsoft Office PowerPoint</Application>
  <PresentationFormat>On-screen Show (4:3)</PresentationFormat>
  <Paragraphs>70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Be a Google Expert  in 12 Steps!</vt:lpstr>
      <vt:lpstr>1. Keep it simple!</vt:lpstr>
      <vt:lpstr>    2. Some words/symbols  are not even searched!</vt:lpstr>
      <vt:lpstr>3. Google is case insensitive!</vt:lpstr>
      <vt:lpstr>4. Do not ask questions! </vt:lpstr>
      <vt:lpstr>   5. Put phrases/titles in quotations. !</vt:lpstr>
      <vt:lpstr>Book title:</vt:lpstr>
      <vt:lpstr>6. Use a minus sign (-) to exclude!</vt:lpstr>
      <vt:lpstr>  For info about the bird, not football: </vt:lpstr>
      <vt:lpstr>7. Google assumes the word  and between words! </vt:lpstr>
      <vt:lpstr>8. Use OR (in caps) to search for either one of several words!</vt:lpstr>
      <vt:lpstr>9. Find results in a specific domain!  Use site:edu (or org, gov, net, mil).</vt:lpstr>
      <vt:lpstr>11. Find results in a specific format! Use filetype:ppt (doc, pdf)</vt:lpstr>
      <vt:lpstr>                  12.Find out who links to a site to see if it is a credible source! </vt:lpstr>
      <vt:lpstr>If you want more…</vt:lpstr>
      <vt:lpstr>You can also use the Advanced search page…</vt:lpstr>
      <vt:lpstr>The Advanced Search Page  also gives you many options…</vt:lpstr>
      <vt:lpstr>…in an easy format!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 a Google Search Expert!</dc:title>
  <dc:creator>baddison</dc:creator>
  <cp:lastModifiedBy>baddison</cp:lastModifiedBy>
  <cp:revision>75</cp:revision>
  <dcterms:created xsi:type="dcterms:W3CDTF">2012-04-20T12:22:57Z</dcterms:created>
  <dcterms:modified xsi:type="dcterms:W3CDTF">2012-04-30T18:29:09Z</dcterms:modified>
</cp:coreProperties>
</file>